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6" r:id="rId5"/>
    <p:sldId id="1147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1757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讲述了作者对香港摇滚乐队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的喜爱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介绍了乐队的音乐特点和经典作品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特别提到了《海阔天空》这首激励人心的歌曲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1052736"/>
            <a:ext cx="10591285" cy="1509974"/>
          </a:xfrm>
          <a:prstGeom prst="rect">
            <a:avLst/>
          </a:prstGeom>
        </p:spPr>
      </p:pic>
      <p:pic>
        <p:nvPicPr>
          <p:cNvPr id="4" name="语篇导航-DA.eps" descr="id:21474889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50822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our 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 Hong Kong rock band—Beyond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remember the day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first heard Beyond’s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 and performances interested me a lot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1412776"/>
            <a:ext cx="583264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考查副词。句意：我仍然清楚地记得第一次听到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歌曲的那一天。此处需要副词修饰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remember,clearly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考查代词。句意：音乐和表演都让我很感兴趣。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both...and...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67614" y="1887003"/>
            <a:ext cx="1071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clearly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39022" y="2485161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Both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52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our 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parted years ago, they left many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works for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topics of their songs include family,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love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1268760"/>
            <a:ext cx="583264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8028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考查形容词。句意：虽然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多年前解散了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但他们给我们留下了许多完美的作品。用形容词修饰后面的名词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完美的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386104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考查名词。句意：他们歌曲的主题包括家庭、和平与爱。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构成歌曲的三大主题。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35366" y="172036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perfect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511030" y="2293129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peace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707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2626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our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their works, I like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timeless classic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encourages us to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achieve our dreams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1412776"/>
            <a:ext cx="583264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考查动词短语。句意：它鼓励我们努力实现梦想。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one’s 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前进、努力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符合鼓励追梦的语境。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含有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的固定短语还有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在去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的路上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用这种方式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妨碍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挡道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顺便提一下。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8962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8039422" y="3587532"/>
            <a:ext cx="648072" cy="6414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67014" y="2402304"/>
            <a:ext cx="2043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make our way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448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259</Words>
  <Application>Microsoft Office PowerPoint</Application>
  <PresentationFormat>自定义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442</cp:revision>
  <dcterms:created xsi:type="dcterms:W3CDTF">2020-11-06T05:24:00Z</dcterms:created>
  <dcterms:modified xsi:type="dcterms:W3CDTF">2025-09-17T18:28:15Z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